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/>
    <p:restoredTop sz="94664"/>
  </p:normalViewPr>
  <p:slideViewPr>
    <p:cSldViewPr snapToGrid="0" snapToObjects="1">
      <p:cViewPr>
        <p:scale>
          <a:sx n="104" d="100"/>
          <a:sy n="104" d="100"/>
        </p:scale>
        <p:origin x="96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69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5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808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50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458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90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31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77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03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564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016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EE7AA-154B-054E-8EDA-B548A7C9396C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7D2AC-CEE3-3C4F-9DC0-BF07597EF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5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AF217-E226-0D43-AB04-157C7EF458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5C0389-35C5-3F4F-A8C2-D37F23DD14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81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9BB17-2D99-E040-BD45-AC5893D18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0955"/>
            <a:ext cx="7886700" cy="1325563"/>
          </a:xfrm>
        </p:spPr>
        <p:txBody>
          <a:bodyPr/>
          <a:lstStyle/>
          <a:p>
            <a:r>
              <a:rPr lang="en-US" dirty="0"/>
              <a:t>Data Set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2C8776-8E75-6445-B928-75800DF97B45}"/>
              </a:ext>
            </a:extLst>
          </p:cNvPr>
          <p:cNvSpPr/>
          <p:nvPr/>
        </p:nvSpPr>
        <p:spPr>
          <a:xfrm>
            <a:off x="631367" y="1919289"/>
            <a:ext cx="2296890" cy="168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10,000 3D Models</a:t>
            </a:r>
          </a:p>
          <a:p>
            <a:pPr algn="ctr"/>
            <a:r>
              <a:rPr lang="en-US" dirty="0"/>
              <a:t>38 GB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81412D-FE6E-5446-A551-EF8529514B88}"/>
              </a:ext>
            </a:extLst>
          </p:cNvPr>
          <p:cNvSpPr txBox="1"/>
          <p:nvPr/>
        </p:nvSpPr>
        <p:spPr>
          <a:xfrm>
            <a:off x="0" y="1405629"/>
            <a:ext cx="1141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Input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6868EE0-5782-444D-946C-CECBE2DF0E97}"/>
              </a:ext>
            </a:extLst>
          </p:cNvPr>
          <p:cNvSpPr/>
          <p:nvPr/>
        </p:nvSpPr>
        <p:spPr>
          <a:xfrm>
            <a:off x="631367" y="3835174"/>
            <a:ext cx="2296890" cy="168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Keyword Subsets</a:t>
            </a:r>
          </a:p>
          <a:p>
            <a:pPr algn="ctr"/>
            <a:r>
              <a:rPr lang="en-US" dirty="0"/>
              <a:t>~500 </a:t>
            </a:r>
            <a:r>
              <a:rPr lang="en-US" dirty="0" err="1"/>
              <a:t>mb</a:t>
            </a:r>
            <a:r>
              <a:rPr lang="en-US" dirty="0"/>
              <a:t> (x4)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CA5CC50-2A93-B24E-A14A-44021DADDC82}"/>
              </a:ext>
            </a:extLst>
          </p:cNvPr>
          <p:cNvSpPr/>
          <p:nvPr/>
        </p:nvSpPr>
        <p:spPr>
          <a:xfrm>
            <a:off x="3069767" y="1866222"/>
            <a:ext cx="3396346" cy="17655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Processed</a:t>
            </a:r>
          </a:p>
          <a:p>
            <a:pPr algn="ctr"/>
            <a:r>
              <a:rPr lang="en-US" dirty="0" err="1"/>
              <a:t>Numpy</a:t>
            </a:r>
            <a:r>
              <a:rPr lang="en-US" dirty="0"/>
              <a:t> and </a:t>
            </a:r>
            <a:r>
              <a:rPr lang="en-US" dirty="0" err="1"/>
              <a:t>Numpy</a:t>
            </a:r>
            <a:r>
              <a:rPr lang="en-US" dirty="0"/>
              <a:t>-STL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DAEB1-FF3E-2048-876F-9EE015EC11F1}"/>
              </a:ext>
            </a:extLst>
          </p:cNvPr>
          <p:cNvSpPr txBox="1"/>
          <p:nvPr/>
        </p:nvSpPr>
        <p:spPr>
          <a:xfrm>
            <a:off x="2928257" y="5744937"/>
            <a:ext cx="3939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Extracts model features</a:t>
            </a:r>
          </a:p>
          <a:p>
            <a:r>
              <a:rPr lang="en-US" dirty="0"/>
              <a:t>	(e.g. volume and number of facets)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0F842D2-FA5B-F844-96E1-408136E69003}"/>
              </a:ext>
            </a:extLst>
          </p:cNvPr>
          <p:cNvSpPr/>
          <p:nvPr/>
        </p:nvSpPr>
        <p:spPr>
          <a:xfrm>
            <a:off x="3069767" y="3854226"/>
            <a:ext cx="3396346" cy="17655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Processed</a:t>
            </a:r>
          </a:p>
          <a:p>
            <a:pPr algn="ctr"/>
            <a:r>
              <a:rPr lang="en-US" dirty="0" err="1"/>
              <a:t>Numpy</a:t>
            </a:r>
            <a:r>
              <a:rPr lang="en-US" dirty="0"/>
              <a:t> and </a:t>
            </a:r>
            <a:r>
              <a:rPr lang="en-US" dirty="0" err="1"/>
              <a:t>Numpy</a:t>
            </a:r>
            <a:r>
              <a:rPr lang="en-US" dirty="0"/>
              <a:t>-STL</a:t>
            </a:r>
          </a:p>
        </p:txBody>
      </p:sp>
      <p:sp>
        <p:nvSpPr>
          <p:cNvPr id="11" name="Round Same Side Corner Rectangle 10">
            <a:extLst>
              <a:ext uri="{FF2B5EF4-FFF2-40B4-BE49-F238E27FC236}">
                <a16:creationId xmlns:a16="http://schemas.microsoft.com/office/drawing/2014/main" id="{10EDB220-EDC1-5343-85CA-732D69386D6A}"/>
              </a:ext>
            </a:extLst>
          </p:cNvPr>
          <p:cNvSpPr/>
          <p:nvPr/>
        </p:nvSpPr>
        <p:spPr>
          <a:xfrm>
            <a:off x="6607623" y="2043899"/>
            <a:ext cx="2373091" cy="2154687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Panada</a:t>
            </a:r>
            <a:r>
              <a:rPr lang="en-US" dirty="0"/>
              <a:t>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14" name="Round Same Side Corner Rectangle 13">
            <a:extLst>
              <a:ext uri="{FF2B5EF4-FFF2-40B4-BE49-F238E27FC236}">
                <a16:creationId xmlns:a16="http://schemas.microsoft.com/office/drawing/2014/main" id="{C8656A03-D89D-9A49-8ED8-F3459ACE222E}"/>
              </a:ext>
            </a:extLst>
          </p:cNvPr>
          <p:cNvSpPr/>
          <p:nvPr/>
        </p:nvSpPr>
        <p:spPr>
          <a:xfrm rot="10800000">
            <a:off x="6607623" y="4198587"/>
            <a:ext cx="2373091" cy="1323872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CF9648-98D5-534A-A2B8-25466CC2E5C9}"/>
              </a:ext>
            </a:extLst>
          </p:cNvPr>
          <p:cNvSpPr txBox="1"/>
          <p:nvPr/>
        </p:nvSpPr>
        <p:spPr>
          <a:xfrm>
            <a:off x="6817073" y="4421063"/>
            <a:ext cx="1954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Panada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DataFrame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0BA00D-07A6-3244-B8F9-2F3F79275849}"/>
              </a:ext>
            </a:extLst>
          </p:cNvPr>
          <p:cNvSpPr txBox="1"/>
          <p:nvPr/>
        </p:nvSpPr>
        <p:spPr>
          <a:xfrm>
            <a:off x="3626197" y="1403331"/>
            <a:ext cx="1141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Process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E2801D-0C6E-E446-A43B-B57DF59E13DA}"/>
              </a:ext>
            </a:extLst>
          </p:cNvPr>
          <p:cNvSpPr txBox="1"/>
          <p:nvPr/>
        </p:nvSpPr>
        <p:spPr>
          <a:xfrm>
            <a:off x="6817073" y="1403806"/>
            <a:ext cx="1141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911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E6548-5103-D74A-ABC0-E564E4EAA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Complexity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4FFA07-6F9D-3F4A-AFB3-35E08A28EA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350" y="1835944"/>
            <a:ext cx="78613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56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704201-049A-0445-9F63-F01B61B4A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50" y="1575882"/>
            <a:ext cx="7861300" cy="43307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7236CA8-431B-DF40-A05A-6CAA2A912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 Volume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F5738C-EFD2-3E41-A2D9-BA3C577BB82C}"/>
              </a:ext>
            </a:extLst>
          </p:cNvPr>
          <p:cNvSpPr/>
          <p:nvPr/>
        </p:nvSpPr>
        <p:spPr>
          <a:xfrm>
            <a:off x="7770330" y="1646747"/>
            <a:ext cx="612359" cy="1489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6C9499-936A-364E-B204-24EA7730ECE1}"/>
              </a:ext>
            </a:extLst>
          </p:cNvPr>
          <p:cNvSpPr/>
          <p:nvPr/>
        </p:nvSpPr>
        <p:spPr>
          <a:xfrm>
            <a:off x="7736540" y="1834813"/>
            <a:ext cx="612359" cy="1489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9ABAA4-1978-104B-BB7F-2B8513DABCE2}"/>
              </a:ext>
            </a:extLst>
          </p:cNvPr>
          <p:cNvSpPr/>
          <p:nvPr/>
        </p:nvSpPr>
        <p:spPr>
          <a:xfrm>
            <a:off x="7967167" y="1974262"/>
            <a:ext cx="465174" cy="1489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48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</TotalTime>
  <Words>37</Words>
  <Application>Microsoft Macintosh PowerPoint</Application>
  <PresentationFormat>On-screen Show (4:3)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Data Set</vt:lpstr>
      <vt:lpstr>Model Complexity</vt:lpstr>
      <vt:lpstr>Build Volume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Sklare, Samuel C</dc:creator>
  <cp:lastModifiedBy>Sklare, Samuel C</cp:lastModifiedBy>
  <cp:revision>4</cp:revision>
  <dcterms:created xsi:type="dcterms:W3CDTF">2019-02-19T15:50:07Z</dcterms:created>
  <dcterms:modified xsi:type="dcterms:W3CDTF">2019-02-19T16:26:03Z</dcterms:modified>
</cp:coreProperties>
</file>

<file path=docProps/thumbnail.jpeg>
</file>